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79803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Parkinson's Disease Detection: A Visual Exploration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19254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leverages a CNN model with PPMI data to detect Parkinson’s disease.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6500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emphasize data visualization to reveal disease progression insights.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53747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goal is to showcase feature space analysis alongside robust model performance.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20993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Submitted by: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88240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Nitima Garg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55486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Antriksh Gupta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2267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Learnings 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8759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These were some of the new types of visualizing techniques we studied while doing our project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06872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Gained hands-on experience in implementing machine learning models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54985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Learned to evaluate model performance using both metrics and visual tools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03098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skills in feature selection and data visualization strategies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51211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Developed a deeper understanding of the model’s behavior through visual analysis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3534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976801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Parkinson's disease affects approximately 10 million people worldwide, with diagnosis often occurring only after significant disease progression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52743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 tools for clinicians must balance technical complexity with interpretability for effective decision support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72868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data processing and visualization could enable continuous patient monitoring but presents technical challenges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604629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dashboards and visual analytics are needed to help clinicians interpret model predictions in clinical context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753" y="544830"/>
            <a:ext cx="4941094" cy="61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Overview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557695"/>
            <a:ext cx="22860" cy="6126956"/>
          </a:xfrm>
          <a:prstGeom prst="roundRect">
            <a:avLst>
              <a:gd name="adj" fmla="val 363129"/>
            </a:avLst>
          </a:prstGeom>
          <a:solidFill>
            <a:srgbClr val="194A99"/>
          </a:solidFill>
          <a:ln/>
        </p:spPr>
      </p:sp>
      <p:sp>
        <p:nvSpPr>
          <p:cNvPr id="4" name="Shape 2"/>
          <p:cNvSpPr/>
          <p:nvPr/>
        </p:nvSpPr>
        <p:spPr>
          <a:xfrm>
            <a:off x="6522780" y="1990844"/>
            <a:ext cx="592931" cy="22860"/>
          </a:xfrm>
          <a:prstGeom prst="roundRect">
            <a:avLst>
              <a:gd name="adj" fmla="val 363129"/>
            </a:avLst>
          </a:prstGeom>
          <a:solidFill>
            <a:srgbClr val="194A99"/>
          </a:solidFill>
          <a:ln/>
        </p:spPr>
      </p:sp>
      <p:sp>
        <p:nvSpPr>
          <p:cNvPr id="5" name="Shape 3"/>
          <p:cNvSpPr/>
          <p:nvPr/>
        </p:nvSpPr>
        <p:spPr>
          <a:xfrm>
            <a:off x="7092851" y="1779984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6908" y="1817013"/>
            <a:ext cx="29646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56434" y="1755338"/>
            <a:ext cx="247054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 Acquisition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91753" y="2182654"/>
            <a:ext cx="563522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Collect SPECT DICOM images from PPMI database.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689" y="2979063"/>
            <a:ext cx="592931" cy="22860"/>
          </a:xfrm>
          <a:prstGeom prst="roundRect">
            <a:avLst>
              <a:gd name="adj" fmla="val 363129"/>
            </a:avLst>
          </a:prstGeom>
          <a:solidFill>
            <a:srgbClr val="194A99"/>
          </a:solidFill>
          <a:ln/>
        </p:spPr>
      </p:sp>
      <p:sp>
        <p:nvSpPr>
          <p:cNvPr id="10" name="Shape 8"/>
          <p:cNvSpPr/>
          <p:nvPr/>
        </p:nvSpPr>
        <p:spPr>
          <a:xfrm>
            <a:off x="7092851" y="2768203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6908" y="2805232"/>
            <a:ext cx="29646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303419" y="2743557"/>
            <a:ext cx="247054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Pre-processing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303419" y="3170873"/>
            <a:ext cx="563522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Apply feature scaling, normalization, and extraction.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22780" y="3868460"/>
            <a:ext cx="592931" cy="22860"/>
          </a:xfrm>
          <a:prstGeom prst="roundRect">
            <a:avLst>
              <a:gd name="adj" fmla="val 363129"/>
            </a:avLst>
          </a:prstGeom>
          <a:solidFill>
            <a:srgbClr val="194A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2851" y="3657600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6908" y="3694628"/>
            <a:ext cx="29646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856434" y="3632954"/>
            <a:ext cx="247054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CNN Model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91753" y="4060269"/>
            <a:ext cx="5635228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 the convolutional neural network on the dataset for future predictions.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4689" y="4757857"/>
            <a:ext cx="592931" cy="22860"/>
          </a:xfrm>
          <a:prstGeom prst="roundRect">
            <a:avLst>
              <a:gd name="adj" fmla="val 363129"/>
            </a:avLst>
          </a:prstGeom>
          <a:solidFill>
            <a:srgbClr val="194A99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2851" y="4546997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6908" y="4584025"/>
            <a:ext cx="29646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303419" y="4522351"/>
            <a:ext cx="247054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303419" y="4949666"/>
            <a:ext cx="563522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basic visualizations of the dataset's features.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22780" y="5647253"/>
            <a:ext cx="592931" cy="22860"/>
          </a:xfrm>
          <a:prstGeom prst="roundRect">
            <a:avLst>
              <a:gd name="adj" fmla="val 363129"/>
            </a:avLst>
          </a:prstGeom>
          <a:solidFill>
            <a:srgbClr val="194A99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2851" y="5436394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6908" y="5473422"/>
            <a:ext cx="29646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3856434" y="5411748"/>
            <a:ext cx="247054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Evaluation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91753" y="5839063"/>
            <a:ext cx="563522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Assess the performance of the trained model.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4689" y="6536650"/>
            <a:ext cx="592931" cy="22860"/>
          </a:xfrm>
          <a:prstGeom prst="roundRect">
            <a:avLst>
              <a:gd name="adj" fmla="val 363129"/>
            </a:avLst>
          </a:prstGeom>
          <a:solidFill>
            <a:srgbClr val="194A99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2851" y="6325791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66908" y="6362819"/>
            <a:ext cx="29646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2300" dirty="0"/>
          </a:p>
        </p:txBody>
      </p:sp>
      <p:sp>
        <p:nvSpPr>
          <p:cNvPr id="32" name="Text 30"/>
          <p:cNvSpPr/>
          <p:nvPr/>
        </p:nvSpPr>
        <p:spPr>
          <a:xfrm>
            <a:off x="8303419" y="6301145"/>
            <a:ext cx="247054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Final Visualization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8303419" y="6728460"/>
            <a:ext cx="5635228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Compare model predictions within the context of the overall data.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87116"/>
            <a:ext cx="720983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CNN Model Architecture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075384"/>
            <a:ext cx="2070378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3D Convolution Layers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4478774"/>
            <a:ext cx="207037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Capture spatial patterns in brain scans effectively.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910024"/>
            <a:ext cx="20703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3544014" y="3075384"/>
            <a:ext cx="2070378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Disease Prediction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544014" y="4093250"/>
            <a:ext cx="2070378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Outputs probability estimates for Parkinson’s presence.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224230" y="3075384"/>
            <a:ext cx="2070378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Process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224230" y="4093250"/>
            <a:ext cx="207037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Trained on preprocessed 3D image data for accuracy.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0316"/>
            <a:ext cx="5959078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documentation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5628" y="1775222"/>
            <a:ext cx="8399026" cy="5143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8670" y="7257098"/>
            <a:ext cx="2816662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01679"/>
            <a:ext cx="558760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Sample file 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143131"/>
            <a:ext cx="55876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Some of the visualizations used: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3815596"/>
            <a:ext cx="55876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Chord diagram of feature scaling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488061"/>
            <a:ext cx="55876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Radar charts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5160526"/>
            <a:ext cx="55876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Violin and Box plots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5832991"/>
            <a:ext cx="55876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Andrews Curves of Features 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8998" y="1344811"/>
            <a:ext cx="558760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Chord diagram 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178998" y="2486263"/>
            <a:ext cx="55876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178998" y="3158728"/>
            <a:ext cx="55876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Visualize correlations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between features before and after scaling, helping to identify which features are strongly related and may need special handling.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178998" y="4824293"/>
            <a:ext cx="55876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 our project we have utilized this graph to depict any correlation between std,mean,entropy,contrast and homogenity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178998" y="6095048"/>
            <a:ext cx="55876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Any feature having correlation greater than 0.5 is connected in the visualization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38826"/>
            <a:ext cx="615029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Radar chart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05693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Great for visualizing and comparing multivariate data in a single view​​​.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93287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Makes it easy to spot patterns, strengths, weaknesses, and outliers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0881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chart helps spot unusually high or low values and see which variables dominate or lag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82048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114645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1818918"/>
            <a:ext cx="6145768" cy="52085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437448"/>
            <a:ext cx="6150293" cy="33547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3929" y="1320165"/>
            <a:ext cx="615029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Andrews Curves of Features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7623929" y="3109555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Andrews curves transform high-dimensional data into smooth curves using a Fourier series, helping identify clusters and patterns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451604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Clusters appear as groups of similar curves, while outliers stand out as isolated or distinct curves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552771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method can handle both continuous and categorical data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653938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2025-04-22T20:50:35Z</dcterms:created>
  <dcterms:modified xsi:type="dcterms:W3CDTF">2025-04-22T20:50:35Z</dcterms:modified>
</cp:coreProperties>
</file>